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8" r:id="rId4"/>
    <p:sldId id="256" r:id="rId5"/>
    <p:sldId id="259" r:id="rId6"/>
    <p:sldId id="260" r:id="rId7"/>
    <p:sldId id="270" r:id="rId8"/>
    <p:sldId id="262" r:id="rId9"/>
    <p:sldId id="263" r:id="rId10"/>
    <p:sldId id="265" r:id="rId11"/>
    <p:sldId id="266" r:id="rId12"/>
    <p:sldId id="261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0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7"/>
    <a:srgbClr val="4521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>
    <p:restoredLeft sz="11695" autoAdjust="0"/>
    <p:restoredTop sz="99499" autoAdjust="0"/>
  </p:normalViewPr>
  <p:slideViewPr>
    <p:cSldViewPr>
      <p:cViewPr>
        <p:scale>
          <a:sx n="70" d="100"/>
          <a:sy n="70" d="100"/>
        </p:scale>
        <p:origin x="-696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E9761-37D0-466F-8CDE-2C1ED476B3BE}" type="datetimeFigureOut">
              <a:rPr lang="pl-PL" smtClean="0"/>
              <a:pPr/>
              <a:t>2010-11-01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703AA-AC54-4CE7-A707-18952D2DEC6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785982" y="357166"/>
            <a:ext cx="12287336" cy="61436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0" y="1410946"/>
            <a:ext cx="9144000" cy="30162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Candara" pitchFamily="34" charset="0"/>
              </a:rPr>
              <a:t>Budowa domu</a:t>
            </a:r>
          </a:p>
          <a:p>
            <a:pPr algn="ctr"/>
            <a:endParaRPr lang="pl-PL" sz="2800" b="1" dirty="0" smtClean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  <a:p>
            <a:pPr algn="ctr"/>
            <a:endParaRPr lang="pl-PL" sz="2800" b="1" dirty="0" smtClean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  <a:p>
            <a:pPr algn="ctr"/>
            <a:r>
              <a:rPr lang="pl-PL" sz="2400" dirty="0" smtClean="0">
                <a:solidFill>
                  <a:srgbClr val="FFFFB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Candara" pitchFamily="34" charset="0"/>
              </a:rPr>
              <a:t>Fundamenty</a:t>
            </a:r>
          </a:p>
          <a:p>
            <a:pPr algn="ctr"/>
            <a:endParaRPr lang="pl-PL" sz="2400" dirty="0" smtClean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  <a:p>
            <a:pPr algn="ctr"/>
            <a:endParaRPr lang="pl-PL" dirty="0" smtClean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  <a:p>
            <a:pPr algn="ctr"/>
            <a:endParaRPr lang="pl-PL" dirty="0" smtClean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  <a:p>
            <a:pPr algn="ctr"/>
            <a:r>
              <a:rPr lang="pl-PL" dirty="0" smtClean="0">
                <a:solidFill>
                  <a:srgbClr val="FFFFB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Candara" pitchFamily="34" charset="0"/>
              </a:rPr>
              <a:t>Blizne Łaszczyńskiego</a:t>
            </a:r>
            <a:endParaRPr lang="pl-PL" dirty="0">
              <a:solidFill>
                <a:srgbClr val="FFFFB7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 flipV="1">
            <a:off x="-857320" y="1714488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V="1">
            <a:off x="-857288" y="2428868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-785850" y="3071810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-714412" y="3786190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V="1">
            <a:off x="-714412" y="4357694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V="1">
            <a:off x="3357522" y="285728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V="1">
            <a:off x="3357554" y="785794"/>
            <a:ext cx="10429980" cy="28575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5400000" flipH="1" flipV="1">
            <a:off x="3107521" y="82151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Budowa3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8643966" cy="648297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 flipV="1">
            <a:off x="-1214478" y="2571744"/>
            <a:ext cx="10501386" cy="85725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-500098" y="2285992"/>
            <a:ext cx="11358642" cy="85725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3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572528" cy="6429396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 flipV="1">
            <a:off x="-928726" y="3571876"/>
            <a:ext cx="11215766" cy="7143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rot="5400000" flipH="1" flipV="1">
            <a:off x="-1393074" y="4250537"/>
            <a:ext cx="9429816" cy="7143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rot="10800000">
            <a:off x="-285782" y="2285994"/>
            <a:ext cx="10429949" cy="214313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budowa fundamenty - prawie koniec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714356"/>
            <a:ext cx="7143768" cy="5357826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udowa3 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096275" cy="6072206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3" name="Łącznik prosty 2"/>
          <p:cNvCxnSpPr/>
          <p:nvPr/>
        </p:nvCxnSpPr>
        <p:spPr>
          <a:xfrm>
            <a:off x="-1000164" y="427016"/>
            <a:ext cx="11501518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-1357354" y="6500834"/>
            <a:ext cx="11501518" cy="1588"/>
          </a:xfrm>
          <a:prstGeom prst="line">
            <a:avLst/>
          </a:prstGeom>
          <a:ln w="7937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-500098" y="214290"/>
            <a:ext cx="11215766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1071602" y="6643710"/>
            <a:ext cx="11215766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5400000" flipH="1" flipV="1">
            <a:off x="-4001355" y="3214686"/>
            <a:ext cx="857256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rot="5400000" flipH="1" flipV="1">
            <a:off x="4571206" y="3285330"/>
            <a:ext cx="857256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Budowa3 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2" y="214290"/>
            <a:ext cx="8572528" cy="64293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-500098" y="214290"/>
            <a:ext cx="11215766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>
            <a:off x="-1071602" y="6643710"/>
            <a:ext cx="11215766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 rot="5400000" flipH="1" flipV="1">
            <a:off x="-3999765" y="3214686"/>
            <a:ext cx="857256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rot="5400000" flipH="1" flipV="1">
            <a:off x="4501356" y="3285330"/>
            <a:ext cx="8572560" cy="15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3 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50033"/>
            <a:ext cx="8524902" cy="639367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V="1">
            <a:off x="-1500230" y="2786058"/>
            <a:ext cx="11644394" cy="4286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-1500230" y="3357562"/>
            <a:ext cx="11644394" cy="4286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/>
          <p:cNvCxnSpPr/>
          <p:nvPr/>
        </p:nvCxnSpPr>
        <p:spPr>
          <a:xfrm rot="16200000" flipH="1">
            <a:off x="-3321888" y="3036102"/>
            <a:ext cx="8072470" cy="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 fundamenty - prawie koniec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0"/>
            <a:ext cx="8429652" cy="6322239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-642974" y="1069958"/>
            <a:ext cx="9358378" cy="657388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214346" y="1857364"/>
            <a:ext cx="10644230" cy="271464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214346" y="1500174"/>
            <a:ext cx="10715700" cy="228601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V="1">
            <a:off x="-1214478" y="3000372"/>
            <a:ext cx="11501518" cy="7858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 fundamenty - prawie koniec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85794"/>
            <a:ext cx="8096275" cy="6072206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udowa fundamenty - prawie koniec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2" y="285728"/>
            <a:ext cx="8763028" cy="6572271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3" name="Łącznik prosty 2"/>
          <p:cNvCxnSpPr/>
          <p:nvPr/>
        </p:nvCxnSpPr>
        <p:spPr>
          <a:xfrm>
            <a:off x="-928726" y="1142984"/>
            <a:ext cx="11501518" cy="1588"/>
          </a:xfrm>
          <a:prstGeom prst="line">
            <a:avLst/>
          </a:prstGeom>
          <a:ln w="16510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>
            <a:off x="-714412" y="5643578"/>
            <a:ext cx="11501518" cy="1588"/>
          </a:xfrm>
          <a:prstGeom prst="line">
            <a:avLst/>
          </a:prstGeom>
          <a:ln w="16510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udowa fundamenty - prawie koniec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62998" cy="65722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-500098" y="4500570"/>
            <a:ext cx="10215634" cy="1588"/>
          </a:xfrm>
          <a:prstGeom prst="line">
            <a:avLst/>
          </a:prstGeom>
          <a:ln w="984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>
            <a:off x="-642974" y="1212834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7429520" y="428604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Haettenschweiler" pitchFamily="34" charset="0"/>
              </a:rPr>
              <a:t>Zdjęcie panoramiczne</a:t>
            </a:r>
            <a:endParaRPr lang="pl-PL" sz="1400" dirty="0">
              <a:solidFill>
                <a:schemeClr val="bg1"/>
              </a:solidFill>
              <a:latin typeface="Haettenschweiler" pitchFamily="34" charset="0"/>
            </a:endParaRPr>
          </a:p>
        </p:txBody>
      </p:sp>
      <p:pic>
        <p:nvPicPr>
          <p:cNvPr id="2051" name="Picture 3" descr="C:\Documents and Settings\User\Moje dokumenty\Moje obrazy\Budowa\pan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97" y="1214422"/>
            <a:ext cx="9291267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-1000164" y="784206"/>
            <a:ext cx="11501518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Zdjęcie0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87006" y="-2087686"/>
            <a:ext cx="4169363" cy="9916324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7429520" y="428604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Haettenschweiler" pitchFamily="34" charset="0"/>
              </a:rPr>
              <a:t>Zdjęcie panoramiczne</a:t>
            </a:r>
            <a:endParaRPr lang="pl-PL" sz="1400" dirty="0">
              <a:solidFill>
                <a:schemeClr val="bg1"/>
              </a:solidFill>
              <a:latin typeface="Haettenschweiler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>
            <a:off x="-1000164" y="784206"/>
            <a:ext cx="11501518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Zdjęcie01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2893" y="-2200005"/>
            <a:ext cx="4299552" cy="1027115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4" name="pole tekstowe 3"/>
          <p:cNvSpPr txBox="1"/>
          <p:nvPr/>
        </p:nvSpPr>
        <p:spPr>
          <a:xfrm>
            <a:off x="7429520" y="428604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Haettenschweiler" pitchFamily="34" charset="0"/>
              </a:rPr>
              <a:t>Zdjęcie panoramiczne</a:t>
            </a:r>
            <a:endParaRPr lang="pl-PL" sz="1400" dirty="0">
              <a:solidFill>
                <a:schemeClr val="bg1"/>
              </a:solidFill>
              <a:latin typeface="Haettenschweiler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 rot="16200000" flipH="1">
            <a:off x="-2250318" y="3036102"/>
            <a:ext cx="8072470" cy="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 rot="16200000" flipH="1">
            <a:off x="3321846" y="3188502"/>
            <a:ext cx="8072470" cy="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olny kształt 4"/>
          <p:cNvSpPr/>
          <p:nvPr/>
        </p:nvSpPr>
        <p:spPr>
          <a:xfrm>
            <a:off x="5718412" y="-354842"/>
            <a:ext cx="441277" cy="7533564"/>
          </a:xfrm>
          <a:custGeom>
            <a:avLst/>
            <a:gdLst>
              <a:gd name="connsiteX0" fmla="*/ 300251 w 441277"/>
              <a:gd name="connsiteY0" fmla="*/ 7492621 h 7533564"/>
              <a:gd name="connsiteX1" fmla="*/ 368489 w 441277"/>
              <a:gd name="connsiteY1" fmla="*/ 7206018 h 7533564"/>
              <a:gd name="connsiteX2" fmla="*/ 436728 w 441277"/>
              <a:gd name="connsiteY2" fmla="*/ 5527343 h 7533564"/>
              <a:gd name="connsiteX3" fmla="*/ 395785 w 441277"/>
              <a:gd name="connsiteY3" fmla="*/ 3753135 h 7533564"/>
              <a:gd name="connsiteX4" fmla="*/ 313898 w 441277"/>
              <a:gd name="connsiteY4" fmla="*/ 2661314 h 7533564"/>
              <a:gd name="connsiteX5" fmla="*/ 0 w 441277"/>
              <a:gd name="connsiteY5" fmla="*/ 0 h 753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277" h="7533564">
                <a:moveTo>
                  <a:pt x="300251" y="7492621"/>
                </a:moveTo>
                <a:cubicBezTo>
                  <a:pt x="322997" y="7513092"/>
                  <a:pt x="345743" y="7533564"/>
                  <a:pt x="368489" y="7206018"/>
                </a:cubicBezTo>
                <a:cubicBezTo>
                  <a:pt x="391235" y="6878472"/>
                  <a:pt x="432179" y="6102823"/>
                  <a:pt x="436728" y="5527343"/>
                </a:cubicBezTo>
                <a:cubicBezTo>
                  <a:pt x="441277" y="4951863"/>
                  <a:pt x="416257" y="4230806"/>
                  <a:pt x="395785" y="3753135"/>
                </a:cubicBezTo>
                <a:cubicBezTo>
                  <a:pt x="375313" y="3275464"/>
                  <a:pt x="379862" y="3286836"/>
                  <a:pt x="313898" y="2661314"/>
                </a:cubicBezTo>
                <a:cubicBezTo>
                  <a:pt x="247934" y="2035792"/>
                  <a:pt x="123967" y="1017896"/>
                  <a:pt x="0" y="0"/>
                </a:cubicBezTo>
              </a:path>
            </a:pathLst>
          </a:custGeom>
          <a:ln w="349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 5"/>
          <p:cNvSpPr/>
          <p:nvPr/>
        </p:nvSpPr>
        <p:spPr>
          <a:xfrm>
            <a:off x="5090615" y="-750627"/>
            <a:ext cx="1228298" cy="7942997"/>
          </a:xfrm>
          <a:custGeom>
            <a:avLst/>
            <a:gdLst>
              <a:gd name="connsiteX0" fmla="*/ 0 w 1228298"/>
              <a:gd name="connsiteY0" fmla="*/ 7942997 h 7942997"/>
              <a:gd name="connsiteX1" fmla="*/ 68239 w 1228298"/>
              <a:gd name="connsiteY1" fmla="*/ 7506269 h 7942997"/>
              <a:gd name="connsiteX2" fmla="*/ 313898 w 1228298"/>
              <a:gd name="connsiteY2" fmla="*/ 5991367 h 7942997"/>
              <a:gd name="connsiteX3" fmla="*/ 559558 w 1228298"/>
              <a:gd name="connsiteY3" fmla="*/ 4394579 h 7942997"/>
              <a:gd name="connsiteX4" fmla="*/ 736979 w 1228298"/>
              <a:gd name="connsiteY4" fmla="*/ 3220872 h 7942997"/>
              <a:gd name="connsiteX5" fmla="*/ 1228298 w 1228298"/>
              <a:gd name="connsiteY5" fmla="*/ 0 h 794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8298" h="7942997">
                <a:moveTo>
                  <a:pt x="0" y="7942997"/>
                </a:moveTo>
                <a:cubicBezTo>
                  <a:pt x="7961" y="7887269"/>
                  <a:pt x="15923" y="7831541"/>
                  <a:pt x="68239" y="7506269"/>
                </a:cubicBezTo>
                <a:cubicBezTo>
                  <a:pt x="120555" y="7180997"/>
                  <a:pt x="232011" y="6509982"/>
                  <a:pt x="313898" y="5991367"/>
                </a:cubicBezTo>
                <a:cubicBezTo>
                  <a:pt x="395785" y="5472752"/>
                  <a:pt x="489045" y="4856328"/>
                  <a:pt x="559558" y="4394579"/>
                </a:cubicBezTo>
                <a:cubicBezTo>
                  <a:pt x="630072" y="3932830"/>
                  <a:pt x="625522" y="3953302"/>
                  <a:pt x="736979" y="3220872"/>
                </a:cubicBezTo>
                <a:cubicBezTo>
                  <a:pt x="848436" y="2488442"/>
                  <a:pt x="1038367" y="1244221"/>
                  <a:pt x="1228298" y="0"/>
                </a:cubicBezTo>
              </a:path>
            </a:pathLst>
          </a:custGeom>
          <a:ln w="349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Zdjęcie0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91" y="0"/>
            <a:ext cx="5516217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Zdjęcie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3972" y="-4977208"/>
            <a:ext cx="6949311" cy="16903728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-571536" y="1641462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-500098" y="5427676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Zdjęcie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11717" y="-1068699"/>
            <a:ext cx="3786216" cy="92097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-500098" y="4286256"/>
            <a:ext cx="10215634" cy="1588"/>
          </a:xfrm>
          <a:prstGeom prst="line">
            <a:avLst/>
          </a:prstGeom>
          <a:ln w="984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>
            <a:off x="-642974" y="1284272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7429520" y="428604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Haettenschweiler" pitchFamily="34" charset="0"/>
              </a:rPr>
              <a:t>Zdjęcie panoramiczne</a:t>
            </a:r>
            <a:endParaRPr lang="pl-PL" sz="1400" dirty="0">
              <a:solidFill>
                <a:schemeClr val="bg1"/>
              </a:solidFill>
              <a:latin typeface="Haettenschweiler" pitchFamily="34" charset="0"/>
            </a:endParaRPr>
          </a:p>
        </p:txBody>
      </p:sp>
      <p:pic>
        <p:nvPicPr>
          <p:cNvPr id="3075" name="Picture 3" descr="C:\Documents and Settings\User\Moje dokumenty\Moje obrazy\Budowa\pan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10470396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/>
          <p:cNvCxnSpPr/>
          <p:nvPr/>
        </p:nvCxnSpPr>
        <p:spPr>
          <a:xfrm rot="5400000" flipH="1" flipV="1">
            <a:off x="-2321755" y="3250393"/>
            <a:ext cx="7215216" cy="2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two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>
            <a:off x="-500098" y="5641990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two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Documents and Settings\User\Moje dokumenty\Moje obrazy\Budowa\p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-387674"/>
            <a:ext cx="7858148" cy="6031228"/>
          </a:xfrm>
          <a:prstGeom prst="rect">
            <a:avLst/>
          </a:prstGeom>
          <a:noFill/>
        </p:spPr>
      </p:pic>
      <p:pic>
        <p:nvPicPr>
          <p:cNvPr id="1027" name="Picture 3" descr="C:\Documents and Settings\User\Moje dokumenty\Moje obrazy\Budowa\pa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833426"/>
            <a:ext cx="5154175" cy="6024574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-785850" y="6357958"/>
            <a:ext cx="10215634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rot="5400000" flipH="1" flipV="1">
            <a:off x="-2250329" y="3464719"/>
            <a:ext cx="7786742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rot="16200000" flipV="1">
            <a:off x="2571736" y="3286124"/>
            <a:ext cx="8143932" cy="4286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Budowa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66181" y="785248"/>
            <a:ext cx="6357950" cy="4768463"/>
          </a:xfrm>
          <a:prstGeom prst="rect">
            <a:avLst/>
          </a:prstGeom>
        </p:spPr>
      </p:pic>
      <p:cxnSp>
        <p:nvCxnSpPr>
          <p:cNvPr id="16" name="Łącznik prosty 15"/>
          <p:cNvCxnSpPr/>
          <p:nvPr/>
        </p:nvCxnSpPr>
        <p:spPr>
          <a:xfrm flipV="1">
            <a:off x="-785850" y="5929330"/>
            <a:ext cx="10644262" cy="64294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999774">
            <a:off x="1062613" y="713803"/>
            <a:ext cx="6357950" cy="4768463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/>
          <p:cNvCxnSpPr/>
          <p:nvPr/>
        </p:nvCxnSpPr>
        <p:spPr>
          <a:xfrm flipV="1">
            <a:off x="-785850" y="5500702"/>
            <a:ext cx="10215634" cy="121444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1071634" y="5143512"/>
            <a:ext cx="11215798" cy="192882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-500098" y="4143380"/>
            <a:ext cx="10215634" cy="1588"/>
          </a:xfrm>
          <a:prstGeom prst="line">
            <a:avLst/>
          </a:prstGeom>
          <a:ln w="984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Budowa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64574" y="-164341"/>
            <a:ext cx="4972000" cy="3729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Obraz 1" descr="Budowa 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783611">
            <a:off x="5074268" y="2467677"/>
            <a:ext cx="4714876" cy="35361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Obraz 2" descr="Budowa 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8704">
            <a:off x="-181936" y="3209003"/>
            <a:ext cx="4256156" cy="3192117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-785850" y="357166"/>
            <a:ext cx="10287072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 rot="5400000">
            <a:off x="5178429" y="3464719"/>
            <a:ext cx="7072362" cy="1588"/>
          </a:xfrm>
          <a:prstGeom prst="line">
            <a:avLst/>
          </a:prstGeom>
          <a:ln w="60325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Budowa3 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57166"/>
            <a:ext cx="7548583" cy="5661437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-714412" y="6215082"/>
            <a:ext cx="10287072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-1071602" y="285728"/>
            <a:ext cx="10287072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2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9" y="285752"/>
            <a:ext cx="7905773" cy="592933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 rot="5400000">
            <a:off x="-3214742" y="3214686"/>
            <a:ext cx="7572428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rot="5400000">
            <a:off x="4858546" y="3571082"/>
            <a:ext cx="7572428" cy="158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 descr="Budowa2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14290"/>
            <a:ext cx="8072462" cy="6054347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13</Words>
  <Application>Microsoft Office PowerPoint</Application>
  <PresentationFormat>Pokaz na ekranie (4:3)</PresentationFormat>
  <Paragraphs>12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Company>Prywatny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</dc:creator>
  <cp:lastModifiedBy>Użytkownik </cp:lastModifiedBy>
  <cp:revision>27</cp:revision>
  <dcterms:created xsi:type="dcterms:W3CDTF">2010-10-25T09:38:00Z</dcterms:created>
  <dcterms:modified xsi:type="dcterms:W3CDTF">2010-11-01T11:45:29Z</dcterms:modified>
</cp:coreProperties>
</file>